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61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8" autoAdjust="0"/>
    <p:restoredTop sz="94684" autoAdjust="0"/>
  </p:normalViewPr>
  <p:slideViewPr>
    <p:cSldViewPr>
      <p:cViewPr varScale="1">
        <p:scale>
          <a:sx n="74" d="100"/>
          <a:sy n="74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33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8/5/2010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66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photo album title</a:t>
            </a:r>
            <a:endParaRPr kumimoji="0"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chemeClr val="bg1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28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sz="2400" i="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kumimoji="0" lang="en-US" smtClean="0"/>
              <a:pPr/>
              <a:t>8/5/2010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kumimoji="0" lang="en-US" smtClean="0"/>
              <a:pPr/>
              <a:t>8/5/2010</a:t>
            </a:fld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en-US" i="0" dirty="0" smtClean="0"/>
              <a:t>Click icon to add full page picture</a:t>
            </a:r>
            <a:endParaRPr kumimoji="0"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subtitle</a:t>
            </a:r>
            <a:endParaRPr kumimoji="0"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section title</a:t>
            </a:r>
            <a:endParaRPr kumimoji="0"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sz="18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sz="18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sz="18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sz="18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sz="20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sz="20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sz="20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1" hangingPunct="1"/>
            <a:r>
              <a:rPr kumimoji="0"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8/5/2010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en-US" smtClean="0">
                <a:solidFill>
                  <a:schemeClr val="bg1"/>
                </a:solidFill>
              </a:rPr>
              <a:pPr/>
              <a:t>‹#›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Walking in the Lake District</a:t>
            </a:r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 smtClean="0"/>
              <a:t>May 2010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4974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Some of the rocks seemed to have a personality of their own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We saw plenty of sheep on our hike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064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520" y="188640"/>
            <a:ext cx="2070154" cy="3124200"/>
          </a:xfr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8" name="Picture Placeholder 7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520" y="3429000"/>
            <a:ext cx="2070154" cy="3124200"/>
          </a:xfr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email"/>
          <a:srcRect/>
          <a:stretch>
            <a:fillRect/>
          </a:stretch>
        </p:blipFill>
        <p:spPr/>
      </p:pic>
      <p:pic>
        <p:nvPicPr>
          <p:cNvPr id="10" name="Picture Placeholder 9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email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599819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 My aching knees prove it!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A long way up</a:t>
            </a:r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email"/>
          <a:srcRect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email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07168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BC36835F-FA10-4AB2-80A0-7B99E5FA221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2242D160-7931-4D5E-A35B-EF7771E30B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EB054-6C1A-4658-8919-E3D3F05E7DA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ContempPhotoAlbum</Template>
  <TotalTime>0</TotalTime>
  <Words>38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ContempPhotoAlbum</vt:lpstr>
      <vt:lpstr>Slide 1</vt:lpstr>
      <vt:lpstr>Slide 2</vt:lpstr>
      <vt:lpstr>Slide 3</vt:lpstr>
      <vt:lpstr>Slide 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2010-05-24T13:11:36Z</dcterms:created>
  <dcterms:modified xsi:type="dcterms:W3CDTF">2010-08-05T15:34:40Z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TC101769259990</vt:lpwstr>
  </property>
</Properties>
</file>